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2" r:id="rId4"/>
    <p:sldId id="260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4" r:id="rId13"/>
    <p:sldId id="272" r:id="rId14"/>
    <p:sldId id="273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3 сентября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dirty="0" smtClean="0"/>
              <a:t>День солидарности в борьбе с терроризмом</a:t>
            </a:r>
          </a:p>
          <a:p>
            <a:r>
              <a:rPr lang="ru-RU" sz="3200" b="1" dirty="0" smtClean="0"/>
              <a:t>День памяти жертв Беслана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2698" y="908720"/>
            <a:ext cx="64104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 помним!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86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взял ответственность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41" y="745072"/>
            <a:ext cx="3657917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Ответственность за теракт в Беслане взял на себя Шамиль Басаев, </a:t>
            </a:r>
            <a:r>
              <a:rPr lang="ru-RU" dirty="0" smtClean="0"/>
              <a:t>опубликовавший </a:t>
            </a:r>
            <a:r>
              <a:rPr lang="ru-RU" dirty="0"/>
              <a:t>заявление на сайте "Кавказ-центр" 17 сентября 2004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551837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информации ФСБ, Шамиль Басаев ликвидирован в ночь на 10 июля 2006 года в районе с. </a:t>
            </a:r>
            <a:r>
              <a:rPr lang="ru-RU" dirty="0" err="1"/>
              <a:t>Экажево</a:t>
            </a:r>
            <a:r>
              <a:rPr lang="ru-RU" dirty="0"/>
              <a:t> (</a:t>
            </a:r>
            <a:r>
              <a:rPr lang="ru-RU" dirty="0" err="1"/>
              <a:t>Назраньский</a:t>
            </a:r>
            <a:r>
              <a:rPr lang="ru-RU" dirty="0"/>
              <a:t> район Ингушетии) после взрыва сопровождаемого им грузовика «КамАЗ» с оружием и </a:t>
            </a:r>
            <a:r>
              <a:rPr lang="ru-RU" dirty="0" smtClean="0"/>
              <a:t>боеприпасами.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535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 не должно повториться!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Теракт в Беслане стал заключительным в череде террористических атак России в 2004 году, после чего политическое руководство страны осуществило ряд серьёзных реформ в </a:t>
            </a:r>
            <a:r>
              <a:rPr lang="ru-RU" dirty="0" smtClean="0"/>
              <a:t>законодательстве. </a:t>
            </a:r>
          </a:p>
          <a:p>
            <a:r>
              <a:rPr lang="ru-RU" dirty="0" smtClean="0"/>
              <a:t>В </a:t>
            </a:r>
            <a:r>
              <a:rPr lang="ru-RU" dirty="0"/>
              <a:t>частности, были отменены выборы </a:t>
            </a:r>
            <a:r>
              <a:rPr lang="ru-RU" dirty="0" smtClean="0"/>
              <a:t>губернаторов и </a:t>
            </a:r>
            <a:r>
              <a:rPr lang="ru-RU" dirty="0"/>
              <a:t>созданы Общественная </a:t>
            </a:r>
            <a:r>
              <a:rPr lang="ru-RU" dirty="0" smtClean="0"/>
              <a:t>Палата и </a:t>
            </a:r>
            <a:r>
              <a:rPr lang="ru-RU" dirty="0"/>
              <a:t>Национальный антитеррористический </a:t>
            </a:r>
            <a:r>
              <a:rPr lang="ru-RU" dirty="0" smtClean="0"/>
              <a:t>комитет.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197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920880" cy="18002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Во </a:t>
            </a:r>
            <a:r>
              <a:rPr lang="ru-RU" sz="4400" dirty="0">
                <a:solidFill>
                  <a:srgbClr val="C00000"/>
                </a:solidFill>
              </a:rPr>
              <a:t>всем мире активизируется антитеррористическое движение, повышается уровень знаний, чтобы решительно противостоять террору всех мастей и не допустить ни второго Беслана, ни второго 11 сентября. </a:t>
            </a:r>
          </a:p>
        </p:txBody>
      </p:sp>
    </p:spTree>
    <p:extLst>
      <p:ext uri="{BB962C8B-B14F-4D97-AF65-F5344CB8AC3E}">
        <p14:creationId xmlns="" xmlns:p14="http://schemas.microsoft.com/office/powerpoint/2010/main" val="215297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Бдительность, </a:t>
            </a:r>
            <a:r>
              <a:rPr lang="ru-RU" sz="2800" dirty="0" smtClean="0">
                <a:solidFill>
                  <a:srgbClr val="C00000"/>
                </a:solidFill>
              </a:rPr>
              <a:t>ответственность и неравнодушие </a:t>
            </a:r>
            <a:r>
              <a:rPr lang="ru-RU" sz="2800" dirty="0">
                <a:solidFill>
                  <a:srgbClr val="C00000"/>
                </a:solidFill>
              </a:rPr>
              <a:t>каждого из </a:t>
            </a:r>
            <a:r>
              <a:rPr lang="ru-RU" sz="2800" dirty="0" smtClean="0">
                <a:solidFill>
                  <a:srgbClr val="C00000"/>
                </a:solidFill>
              </a:rPr>
              <a:t>нас к чужому горю – это наш главный антитеррористический  арсенал.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768752" cy="356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420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Умейте противостоять вовлечению вас во всякого рода неформальные молодежные объединения с сомнительными целями и задачами.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2486"/>
            <a:ext cx="6938208" cy="34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85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543800" cy="1524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против терроризма!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657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8550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896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557464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сентября 2004 года Беслан, Северная Осетия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Группа </a:t>
            </a:r>
            <a:r>
              <a:rPr lang="ru-RU" dirty="0"/>
              <a:t>боевиков захватила </a:t>
            </a:r>
            <a:r>
              <a:rPr lang="ru-RU" dirty="0" smtClean="0"/>
              <a:t>1128 </a:t>
            </a:r>
            <a:r>
              <a:rPr lang="ru-RU" dirty="0"/>
              <a:t>заложников в школе №1, среди которых были школьники, их родители, братья и сестры, гости, пришедшие на торжественную линейку и учителя школы.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0510"/>
            <a:ext cx="4752528" cy="30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боевиков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Вывод </a:t>
            </a:r>
            <a:r>
              <a:rPr lang="ru-RU" sz="4000" dirty="0"/>
              <a:t>российских войск из Чечни и </a:t>
            </a:r>
            <a:r>
              <a:rPr lang="ru-RU" sz="4000" dirty="0" smtClean="0"/>
              <a:t>признание </a:t>
            </a:r>
            <a:r>
              <a:rPr lang="ru-RU" sz="4000" dirty="0"/>
              <a:t>ее </a:t>
            </a:r>
            <a:r>
              <a:rPr lang="ru-RU" sz="4000" dirty="0" smtClean="0"/>
              <a:t>независимости.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0707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69" y="476672"/>
            <a:ext cx="3238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с половиной дня!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233936" cy="46916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Террористы разместили заложников на полу. Людей оказалось так много, что им невозможно было прилечь или вытянуться. </a:t>
            </a:r>
            <a:r>
              <a:rPr lang="ru-RU" dirty="0" smtClean="0"/>
              <a:t>Они </a:t>
            </a:r>
            <a:r>
              <a:rPr lang="ru-RU" dirty="0"/>
              <a:t>заставляли детей часами сидеть с заведенными за голову </a:t>
            </a:r>
            <a:r>
              <a:rPr lang="ru-RU" dirty="0" smtClean="0"/>
              <a:t>руками и держали их под дулом автоматов.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619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702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с половиной дня!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620688"/>
            <a:ext cx="2801888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улице стояла </a:t>
            </a:r>
            <a:r>
              <a:rPr lang="ru-RU" dirty="0" smtClean="0"/>
              <a:t>жара. </a:t>
            </a:r>
          </a:p>
          <a:p>
            <a:pPr marL="0" indent="0">
              <a:buNone/>
            </a:pPr>
            <a:r>
              <a:rPr lang="ru-RU" dirty="0" smtClean="0"/>
              <a:t>Не было воды и еды.</a:t>
            </a:r>
          </a:p>
          <a:p>
            <a:pPr marL="0" indent="0">
              <a:buNone/>
            </a:pPr>
            <a:r>
              <a:rPr lang="ru-RU" dirty="0" smtClean="0"/>
              <a:t>Люди теряли сознание, просили о милосердии. Просили освободить женщин с грудными детьми.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боевики тем временем развешивали по стенам спортзала гранаты и убивали «непослушных».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26849" cy="274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911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3600400" cy="3551304"/>
          </a:xfrm>
        </p:spPr>
        <p:txBody>
          <a:bodyPr>
            <a:normAutofit/>
          </a:bodyPr>
          <a:lstStyle/>
          <a:p>
            <a:r>
              <a:rPr lang="ru-RU" dirty="0"/>
              <a:t>Террористы, переговорив с бывшим ингушским президентом Русланом Аушевым, отпустили 26 человек – женщин с грудными детьми.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108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Утром в спортивном зале школы прозвучал взрыв – это случайно взорвались гранаты, прикрепленные террористами на скотч к стенам.</a:t>
            </a:r>
          </a:p>
          <a:p>
            <a:r>
              <a:rPr lang="ru-RU" dirty="0" smtClean="0"/>
              <a:t>Отряд спецназа вынужден был начать штурм школы.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79" y="620688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5" y="3818167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169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5799"/>
            <a:ext cx="3871317" cy="25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0000"/>
            <a:ext cx="8856984" cy="1013296"/>
          </a:xfrm>
        </p:spPr>
        <p:txBody>
          <a:bodyPr>
            <a:normAutofit/>
          </a:bodyPr>
          <a:lstStyle/>
          <a:p>
            <a:r>
              <a:rPr lang="ru-RU" dirty="0" smtClean="0"/>
              <a:t>Освобождение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8413"/>
            <a:ext cx="3422873" cy="26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60" y="2780928"/>
            <a:ext cx="4490015" cy="25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658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Жертвы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221018"/>
            <a:ext cx="8637878" cy="115219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результате теракта погибли 186 детей и 148 взрослых, ранения получили 728 жителей города и 55 сотрудников силовых структур. При штурме здания школы были убиты 12 работников спецслужб и один местный житель, помогавший освобождать заложников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Погиб каждый четвертый!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472608" cy="365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4716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397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3 сентября</vt:lpstr>
      <vt:lpstr>1 сентября 2004 года Беслан, Северная Осетия</vt:lpstr>
      <vt:lpstr>Требования боевиков</vt:lpstr>
      <vt:lpstr>Два с половиной дня!</vt:lpstr>
      <vt:lpstr>Два с половиной дня!</vt:lpstr>
      <vt:lpstr>2 сентября</vt:lpstr>
      <vt:lpstr>3 сентября</vt:lpstr>
      <vt:lpstr>Освобождение</vt:lpstr>
      <vt:lpstr>Жертвы</vt:lpstr>
      <vt:lpstr>Кто взял ответственность</vt:lpstr>
      <vt:lpstr>Это не должно повториться!</vt:lpstr>
      <vt:lpstr>   Во всем мире активизируется антитеррористическое движение, повышается уровень знаний, чтобы решительно противостоять террору всех мастей и не допустить ни второго Беслана, ни второго 11 сентября. </vt:lpstr>
      <vt:lpstr>Бдительность, ответственность и неравнодушие каждого из нас к чужому горю – это наш главный антитеррористический  арсенал. </vt:lpstr>
      <vt:lpstr>Умейте противостоять вовлечению вас во всякого рода неформальные молодежные объединения с сомнительными целями и задачами.</vt:lpstr>
      <vt:lpstr>Мы против терроризма!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сентября</dc:title>
  <dc:creator>zam</dc:creator>
  <cp:lastModifiedBy>Windows User</cp:lastModifiedBy>
  <cp:revision>14</cp:revision>
  <dcterms:created xsi:type="dcterms:W3CDTF">2015-09-02T13:22:37Z</dcterms:created>
  <dcterms:modified xsi:type="dcterms:W3CDTF">2017-05-16T11:14:44Z</dcterms:modified>
</cp:coreProperties>
</file>