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26A3-597E-464A-B682-DE9262F8BDFB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64F7-57D4-45FD-A9FD-C8D1814A2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F012-1A36-4A97-BC6D-BF5BA8AD68A4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69A3-4033-4604-870D-FF3800375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2AFD-6A68-4FED-A027-535A66EC793A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A482-BD9F-408A-8368-9936A18A6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538A-688A-4F2A-80A8-03944D51D264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D21E-FA7E-452E-8CE6-04ACE1A29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D0CE-9A5B-466E-A1CF-2A9FAE564BD5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286D-36C9-497C-8CF9-52815B5C2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2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37C1-21FC-49A9-8CA7-D86D59F80513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16CF-9889-4242-AF81-F40BC1802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E040-91E3-4873-A814-5701294368E6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D372-D563-40E9-8356-F1373852A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522D-4CED-4DCD-AF27-6AEB8D040F2C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25B4-318B-44B0-9A54-F73D49A41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4A26-10A0-49BF-ADF0-323B5153CA06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7642-FACF-495D-BCC5-983F43F00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6779-2C42-4F6D-A37E-32E4E09E2CA1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524D-E079-4A47-9EB1-C6BD3D7D8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1B25-135E-4312-837A-CBE47A466B08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7936-7289-4B05-BC42-632A044BB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B8464D-8467-437D-9182-D183CCD292AC}" type="datetimeFigureOut">
              <a:rPr lang="ru-RU"/>
              <a:pPr>
                <a:defRPr/>
              </a:pPr>
              <a:t>24.12.2024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F23EF0-9019-46F1-A271-003EE823C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slow">
    <p:newsflash/>
    <p:sndAc>
      <p:stSnd>
        <p:snd r:embed="rId13" name="applaus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D60093"/>
                </a:solidFill>
              </a:rPr>
              <a:t> правила дорожного движения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3925" y="3090045"/>
            <a:ext cx="360040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/>
              <a:t>Городской он или сельский, </a:t>
            </a:r>
            <a:br>
              <a:rPr lang="ru-RU" sz="3200" dirty="0"/>
            </a:br>
            <a:r>
              <a:rPr lang="ru-RU" sz="3200" dirty="0"/>
              <a:t>    Очень важен полицейский. </a:t>
            </a:r>
            <a:br>
              <a:rPr lang="ru-RU" sz="3200" dirty="0"/>
            </a:br>
            <a:r>
              <a:rPr lang="ru-RU" sz="3200" dirty="0"/>
              <a:t>Охраняет он закон, </a:t>
            </a:r>
            <a:br>
              <a:rPr lang="ru-RU" sz="3200" dirty="0"/>
            </a:br>
            <a:r>
              <a:rPr lang="ru-RU" sz="3200" dirty="0"/>
              <a:t>Наш покой и крепкий сон. </a:t>
            </a:r>
          </a:p>
        </p:txBody>
      </p:sp>
      <p:pic>
        <p:nvPicPr>
          <p:cNvPr id="24578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36838"/>
            <a:ext cx="5616575" cy="3878262"/>
          </a:xfrm>
        </p:spPr>
      </p:pic>
      <p:pic>
        <p:nvPicPr>
          <p:cNvPr id="24579" name="Рисунок 4" descr="http://www.nesekretno.ru/images/uploaded/photo/large/000001/pic-1419-1317879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997200"/>
            <a:ext cx="331152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А теперь, давай попробуем запомнить несколько дорожных знаков!</a:t>
            </a:r>
          </a:p>
        </p:txBody>
      </p:sp>
      <p:pic>
        <p:nvPicPr>
          <p:cNvPr id="25602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2450" y="1600200"/>
            <a:ext cx="3695700" cy="4724400"/>
          </a:xfrm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151438" y="1600200"/>
            <a:ext cx="3336925" cy="4724400"/>
          </a:xfrm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В этом месте пешеход</a:t>
            </a:r>
            <a:br>
              <a:rPr lang="ru-RU" sz="3200" dirty="0"/>
            </a:br>
            <a:r>
              <a:rPr lang="ru-RU" sz="3200" dirty="0"/>
              <a:t>Терпеливо транспорт ждет.</a:t>
            </a:r>
            <a:br>
              <a:rPr lang="ru-RU" sz="3200" dirty="0"/>
            </a:br>
            <a:r>
              <a:rPr lang="ru-RU" sz="3200" dirty="0"/>
              <a:t>Он пешком устал шагать,</a:t>
            </a:r>
            <a:br>
              <a:rPr lang="ru-RU" sz="3200" dirty="0"/>
            </a:br>
            <a:r>
              <a:rPr lang="ru-RU" sz="3200" dirty="0"/>
              <a:t>Хочет пассажиром стать.</a:t>
            </a:r>
          </a:p>
        </p:txBody>
      </p:sp>
      <p:pic>
        <p:nvPicPr>
          <p:cNvPr id="26626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26627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14600"/>
            <a:ext cx="4343400" cy="2895600"/>
          </a:xfrm>
        </p:spPr>
      </p:pic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Здесь наземный переход,</a:t>
            </a:r>
            <a:br>
              <a:rPr lang="ru-RU" dirty="0"/>
            </a:br>
            <a:r>
              <a:rPr lang="ru-RU" dirty="0"/>
              <a:t>Ходит целый день народ.</a:t>
            </a:r>
            <a:br>
              <a:rPr lang="ru-RU" dirty="0"/>
            </a:br>
            <a:r>
              <a:rPr lang="ru-RU" dirty="0"/>
              <a:t>Ты, водитель, не грусти,</a:t>
            </a:r>
            <a:br>
              <a:rPr lang="ru-RU" dirty="0"/>
            </a:br>
            <a:r>
              <a:rPr lang="ru-RU" dirty="0"/>
              <a:t>Пешехода пропусти!</a:t>
            </a:r>
          </a:p>
        </p:txBody>
      </p:sp>
      <p:pic>
        <p:nvPicPr>
          <p:cNvPr id="27650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141663"/>
            <a:ext cx="3384550" cy="3154362"/>
          </a:xfrm>
        </p:spPr>
      </p:pic>
      <p:pic>
        <p:nvPicPr>
          <p:cNvPr id="27651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2943225"/>
            <a:ext cx="2819400" cy="2038350"/>
          </a:xfrm>
        </p:spPr>
      </p:pic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Знает каждый пешеход</a:t>
            </a:r>
            <a:br>
              <a:rPr lang="ru-RU" dirty="0"/>
            </a:br>
            <a:r>
              <a:rPr lang="ru-RU" dirty="0"/>
              <a:t>Про подземный этот ход.</a:t>
            </a:r>
            <a:br>
              <a:rPr lang="ru-RU" dirty="0"/>
            </a:br>
            <a:r>
              <a:rPr lang="ru-RU" dirty="0"/>
              <a:t>Город он не украшает,</a:t>
            </a:r>
            <a:br>
              <a:rPr lang="ru-RU" dirty="0"/>
            </a:br>
            <a:r>
              <a:rPr lang="ru-RU" dirty="0"/>
              <a:t>Но машинам не мешает!</a:t>
            </a:r>
          </a:p>
        </p:txBody>
      </p:sp>
      <p:pic>
        <p:nvPicPr>
          <p:cNvPr id="28674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492375"/>
            <a:ext cx="3762375" cy="3565525"/>
          </a:xfrm>
        </p:spPr>
      </p:pic>
      <p:pic>
        <p:nvPicPr>
          <p:cNvPr id="28675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2781300"/>
            <a:ext cx="2303463" cy="2592388"/>
          </a:xfrm>
        </p:spPr>
      </p:pic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Посреди дороги дети,</a:t>
            </a:r>
            <a:br>
              <a:rPr lang="ru-RU" dirty="0"/>
            </a:br>
            <a:r>
              <a:rPr lang="ru-RU" dirty="0"/>
              <a:t>Мы всегда за них в ответе.</a:t>
            </a:r>
            <a:br>
              <a:rPr lang="ru-RU" dirty="0"/>
            </a:br>
            <a:r>
              <a:rPr lang="ru-RU" dirty="0"/>
              <a:t>Чтоб не плакал их родитель,</a:t>
            </a:r>
            <a:br>
              <a:rPr lang="ru-RU" dirty="0"/>
            </a:br>
            <a:r>
              <a:rPr lang="ru-RU" dirty="0"/>
              <a:t>Будь внимательней, водитель!</a:t>
            </a:r>
          </a:p>
        </p:txBody>
      </p:sp>
      <p:pic>
        <p:nvPicPr>
          <p:cNvPr id="29698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708275"/>
            <a:ext cx="3816350" cy="3529013"/>
          </a:xfrm>
        </p:spPr>
      </p:pic>
      <p:pic>
        <p:nvPicPr>
          <p:cNvPr id="29699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22538"/>
            <a:ext cx="4343400" cy="2879725"/>
          </a:xfrm>
        </p:spPr>
      </p:pic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43088" y="2492375"/>
            <a:ext cx="3881437" cy="4365625"/>
          </a:xfrm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Светофор</a:t>
            </a:r>
          </a:p>
        </p:txBody>
      </p:sp>
      <p:sp>
        <p:nvSpPr>
          <p:cNvPr id="31746" name="Текст 3"/>
          <p:cNvSpPr>
            <a:spLocks noGrp="1"/>
          </p:cNvSpPr>
          <p:nvPr>
            <p:ph type="body" idx="2"/>
          </p:nvPr>
        </p:nvSpPr>
        <p:spPr>
          <a:xfrm>
            <a:off x="395288" y="1341438"/>
            <a:ext cx="3008312" cy="4873625"/>
          </a:xfrm>
        </p:spPr>
        <p:txBody>
          <a:bodyPr/>
          <a:lstStyle/>
          <a:p>
            <a:pPr eaLnBrk="1" hangingPunct="1"/>
            <a:r>
              <a:rPr lang="ru-RU" b="1"/>
              <a:t>У большого перекрестка</a:t>
            </a:r>
          </a:p>
          <a:p>
            <a:pPr eaLnBrk="1" hangingPunct="1"/>
            <a:r>
              <a:rPr lang="ru-RU" b="1"/>
              <a:t>Подмигнул мне светофор.</a:t>
            </a:r>
          </a:p>
          <a:p>
            <a:pPr eaLnBrk="1" hangingPunct="1"/>
            <a:r>
              <a:rPr lang="ru-RU" b="1"/>
              <a:t>И решил я очень просто</a:t>
            </a:r>
          </a:p>
          <a:p>
            <a:pPr eaLnBrk="1" hangingPunct="1"/>
            <a:r>
              <a:rPr lang="ru-RU" b="1"/>
              <a:t>С ним затеять разговор.</a:t>
            </a:r>
          </a:p>
          <a:p>
            <a:pPr eaLnBrk="1" hangingPunct="1"/>
            <a:r>
              <a:rPr lang="ru-RU" b="1"/>
              <a:t> </a:t>
            </a:r>
          </a:p>
          <a:p>
            <a:pPr eaLnBrk="1" hangingPunct="1"/>
            <a:r>
              <a:rPr lang="ru-RU" b="1"/>
              <a:t>"Побежим со мной вприпрыжку?" - </a:t>
            </a:r>
          </a:p>
          <a:p>
            <a:pPr eaLnBrk="1" hangingPunct="1"/>
            <a:r>
              <a:rPr lang="ru-RU" b="1"/>
              <a:t>Я сказал. А он в ответ</a:t>
            </a:r>
          </a:p>
          <a:p>
            <a:pPr eaLnBrk="1" hangingPunct="1"/>
            <a:r>
              <a:rPr lang="ru-RU" b="1"/>
              <a:t>Зажигает ярко красный</a:t>
            </a:r>
          </a:p>
          <a:p>
            <a:pPr eaLnBrk="1" hangingPunct="1"/>
            <a:r>
              <a:rPr lang="ru-RU" b="1"/>
              <a:t>Запрещающий всё цвет.</a:t>
            </a:r>
          </a:p>
          <a:p>
            <a:pPr eaLnBrk="1" hangingPunct="1"/>
            <a:r>
              <a:rPr lang="ru-RU" b="1"/>
              <a:t> </a:t>
            </a:r>
          </a:p>
          <a:p>
            <a:pPr eaLnBrk="1" hangingPunct="1"/>
            <a:r>
              <a:rPr lang="ru-RU" b="1"/>
              <a:t>Подмигнув мне желтым цветом,</a:t>
            </a:r>
          </a:p>
          <a:p>
            <a:pPr eaLnBrk="1" hangingPunct="1"/>
            <a:r>
              <a:rPr lang="ru-RU" b="1"/>
              <a:t>Быть внимательным велел.</a:t>
            </a:r>
          </a:p>
          <a:p>
            <a:pPr eaLnBrk="1" hangingPunct="1"/>
            <a:r>
              <a:rPr lang="ru-RU" b="1"/>
              <a:t>"Помню, помню я про это!" - </a:t>
            </a:r>
          </a:p>
          <a:p>
            <a:pPr eaLnBrk="1" hangingPunct="1"/>
            <a:r>
              <a:rPr lang="ru-RU" b="1"/>
              <a:t>Я в ответ ему пропел.</a:t>
            </a:r>
          </a:p>
          <a:p>
            <a:pPr eaLnBrk="1" hangingPunct="1"/>
            <a:r>
              <a:rPr lang="ru-RU" b="1"/>
              <a:t> </a:t>
            </a:r>
          </a:p>
          <a:p>
            <a:pPr eaLnBrk="1" hangingPunct="1"/>
            <a:r>
              <a:rPr lang="ru-RU" b="1"/>
              <a:t>Вдруг зажегся цвет зеленый.</a:t>
            </a:r>
          </a:p>
          <a:p>
            <a:pPr eaLnBrk="1" hangingPunct="1"/>
            <a:r>
              <a:rPr lang="ru-RU" b="1"/>
              <a:t>Знаю я - пора идти!</a:t>
            </a:r>
          </a:p>
          <a:p>
            <a:pPr eaLnBrk="1" hangingPunct="1"/>
            <a:r>
              <a:rPr lang="ru-RU" b="1"/>
              <a:t>"До свидания, светофорчик,</a:t>
            </a:r>
          </a:p>
          <a:p>
            <a:pPr eaLnBrk="1" hangingPunct="1"/>
            <a:r>
              <a:rPr lang="ru-RU" b="1"/>
              <a:t>Всем - счастливого пу</a:t>
            </a:r>
            <a:r>
              <a:rPr lang="ru-RU"/>
              <a:t>ти!"</a:t>
            </a:r>
          </a:p>
          <a:p>
            <a:pPr eaLnBrk="1" hangingPunct="1"/>
            <a:endParaRPr lang="ru-RU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1628775"/>
            <a:ext cx="3889375" cy="309562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Правило маленького светофора</a:t>
            </a:r>
          </a:p>
        </p:txBody>
      </p:sp>
      <p:pic>
        <p:nvPicPr>
          <p:cNvPr id="32770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679700"/>
            <a:ext cx="4191000" cy="2565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 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Чтобы время перехода мог ты правильно узнать,</a:t>
            </a:r>
            <a:br>
              <a:rPr lang="ru-RU" dirty="0"/>
            </a:br>
            <a:r>
              <a:rPr lang="ru-RU" dirty="0"/>
              <a:t>У большого светофора надо маленький искать.</a:t>
            </a:r>
            <a:br>
              <a:rPr lang="ru-RU" dirty="0"/>
            </a:br>
            <a:r>
              <a:rPr lang="ru-RU" dirty="0"/>
              <a:t>Посмотри-ка, у него есть два глазика всего: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Если красный глаз горит, человечек в нём стоит.</a:t>
            </a:r>
            <a:br>
              <a:rPr lang="ru-RU" dirty="0"/>
            </a:br>
            <a:r>
              <a:rPr lang="ru-RU" dirty="0"/>
              <a:t>Значит, надо переждать, у дороги постоять.</a:t>
            </a:r>
            <a:br>
              <a:rPr lang="ru-RU" dirty="0"/>
            </a:br>
            <a:r>
              <a:rPr lang="ru-RU" dirty="0"/>
              <a:t>Светофор свой цвет меняет, глаз зелёный зажигает.</a:t>
            </a:r>
            <a:br>
              <a:rPr lang="ru-RU" dirty="0"/>
            </a:br>
            <a:r>
              <a:rPr lang="ru-RU" dirty="0"/>
              <a:t>Человечек в нём идёт - всё, свободен переход! </a:t>
            </a:r>
          </a:p>
        </p:txBody>
      </p:sp>
    </p:spTree>
  </p:cSld>
  <p:clrMapOvr>
    <a:masterClrMapping/>
  </p:clrMapOvr>
  <p:transition spd="slow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71378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Привет, </a:t>
            </a:r>
            <a:r>
              <a:rPr lang="ru-RU" b="1" dirty="0" err="1"/>
              <a:t>ребята!Я</a:t>
            </a:r>
            <a:r>
              <a:rPr lang="ru-RU" b="1" dirty="0"/>
              <a:t> </a:t>
            </a:r>
            <a:r>
              <a:rPr lang="ru-RU" b="1" dirty="0" err="1"/>
              <a:t>Зайчишка-Торопышка</a:t>
            </a:r>
            <a:r>
              <a:rPr lang="ru-RU" b="1" dirty="0"/>
              <a:t>!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/>
              <a:t>Я очень люблю изучать правила дорожного движения,а вы?</a:t>
            </a:r>
          </a:p>
          <a:p>
            <a:pPr eaLnBrk="1" hangingPunct="1"/>
            <a:r>
              <a:rPr lang="ru-RU"/>
              <a:t>Давайте изучать вместе!!!</a:t>
            </a:r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51438" y="1600200"/>
            <a:ext cx="3336925" cy="4724400"/>
          </a:xfrm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Вот  как много мы узнали!!!</a:t>
            </a:r>
          </a:p>
        </p:txBody>
      </p:sp>
      <p:sp>
        <p:nvSpPr>
          <p:cNvPr id="34819" name="Текст 8"/>
          <p:cNvSpPr>
            <a:spLocks noGrp="1"/>
          </p:cNvSpPr>
          <p:nvPr>
            <p:ph type="body" sz="half" idx="2"/>
          </p:nvPr>
        </p:nvSpPr>
        <p:spPr>
          <a:xfrm>
            <a:off x="1476375" y="5300663"/>
            <a:ext cx="1627188" cy="804862"/>
          </a:xfrm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" name="Рисунок 1" descr="http://test.org.ua/uploads/2008/svetofor_01_6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33131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0"/>
            <a:ext cx="31670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357563"/>
            <a:ext cx="26638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Рисунок 11" descr="http://mistergid.ru/image/upload/2011-08-06/330026694634_38681_y_daf745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4005263"/>
            <a:ext cx="23034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До </a:t>
            </a:r>
            <a:r>
              <a:rPr lang="ru-RU" b="1" dirty="0" err="1"/>
              <a:t>свидания,ребята</a:t>
            </a:r>
            <a:r>
              <a:rPr lang="ru-RU" b="1" dirty="0"/>
              <a:t>!</a:t>
            </a:r>
          </a:p>
        </p:txBody>
      </p:sp>
      <p:pic>
        <p:nvPicPr>
          <p:cNvPr id="35842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31838" y="1600200"/>
            <a:ext cx="3336925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Всем ребятам умным ясно:</a:t>
            </a:r>
            <a:br>
              <a:rPr lang="ru-RU" dirty="0"/>
            </a:br>
            <a:r>
              <a:rPr lang="ru-RU" dirty="0"/>
              <a:t>Где дорога – там опасно!</a:t>
            </a:r>
            <a:br>
              <a:rPr lang="ru-RU" dirty="0"/>
            </a:br>
            <a:r>
              <a:rPr lang="ru-RU" dirty="0"/>
              <a:t>Отыщи-ка, пешеход</a:t>
            </a:r>
            <a:br>
              <a:rPr lang="ru-RU" dirty="0"/>
            </a:br>
            <a:r>
              <a:rPr lang="ru-RU" dirty="0"/>
              <a:t>Чёрно-белый переход!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Не горит зелёный свет?</a:t>
            </a:r>
            <a:br>
              <a:rPr lang="ru-RU" dirty="0"/>
            </a:br>
            <a:r>
              <a:rPr lang="ru-RU" dirty="0"/>
              <a:t>Светофора вовсе нет?</a:t>
            </a:r>
            <a:br>
              <a:rPr lang="ru-RU" dirty="0"/>
            </a:br>
            <a:r>
              <a:rPr lang="ru-RU" dirty="0"/>
              <a:t>Что такое? Как же так?</a:t>
            </a:r>
            <a:br>
              <a:rPr lang="ru-RU" dirty="0"/>
            </a:br>
            <a:r>
              <a:rPr lang="ru-RU" dirty="0"/>
              <a:t>Посмотри на синий знак.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Человечек в нём идёт?</a:t>
            </a:r>
            <a:br>
              <a:rPr lang="ru-RU" dirty="0"/>
            </a:br>
            <a:r>
              <a:rPr lang="ru-RU" dirty="0"/>
              <a:t>Значит – это переход.</a:t>
            </a:r>
            <a:br>
              <a:rPr lang="ru-RU" dirty="0"/>
            </a:br>
            <a:r>
              <a:rPr lang="ru-RU" dirty="0"/>
              <a:t>У дороги смирно встань,</a:t>
            </a:r>
            <a:br>
              <a:rPr lang="ru-RU" dirty="0"/>
            </a:br>
            <a:r>
              <a:rPr lang="ru-RU" dirty="0"/>
              <a:t>Не беги, не хулигань,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Маму за руку бери,</a:t>
            </a:r>
            <a:br>
              <a:rPr lang="ru-RU" dirty="0"/>
            </a:br>
            <a:r>
              <a:rPr lang="ru-RU" dirty="0"/>
              <a:t>Вправо-влево посмотри!</a:t>
            </a:r>
            <a:br>
              <a:rPr lang="ru-RU" dirty="0"/>
            </a:br>
            <a:r>
              <a:rPr lang="ru-RU" dirty="0"/>
              <a:t>Приглашает переход:</a:t>
            </a:r>
            <a:br>
              <a:rPr lang="ru-RU" dirty="0"/>
            </a:br>
            <a:r>
              <a:rPr lang="ru-RU" dirty="0"/>
              <a:t>- Проходи по мне вперёд!</a:t>
            </a: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Вот как много транспорта на дороге!!!А какие виды транспорта вы знаете???</a:t>
            </a:r>
          </a:p>
        </p:txBody>
      </p:sp>
      <p:pic>
        <p:nvPicPr>
          <p:cNvPr id="17410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86063" y="1554163"/>
            <a:ext cx="3724275" cy="4525962"/>
          </a:xfrm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04138" cy="4103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2087563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/>
            </a:br>
            <a:r>
              <a:rPr lang="ru-RU" b="1" i="1" dirty="0"/>
              <a:t>Быстрей всех машин несётся, </a:t>
            </a:r>
            <a:r>
              <a:rPr lang="ru-RU" b="1" i="1" dirty="0">
                <a:solidFill>
                  <a:srgbClr val="FF0000"/>
                </a:solidFill>
              </a:rPr>
              <a:t>мотоциклом</a:t>
            </a:r>
            <a:r>
              <a:rPr lang="ru-RU" b="1" i="1" dirty="0"/>
              <a:t> он зовётся.</a:t>
            </a:r>
            <a:br>
              <a:rPr lang="ru-RU" b="1" i="1" dirty="0"/>
            </a:br>
            <a:r>
              <a:rPr lang="ru-RU" b="1" i="1" dirty="0"/>
              <a:t>Сидит, как всадник на коне, водитель на его спине!</a:t>
            </a:r>
            <a:br>
              <a:rPr lang="ru-RU" dirty="0"/>
            </a:b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7755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632700" cy="4162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2963"/>
            <a:ext cx="8229600" cy="2016125"/>
          </a:xfrm>
        </p:spPr>
        <p:txBody>
          <a:bodyPr>
            <a:normAutofit fontScale="62500" lnSpcReduction="2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800" b="1" i="1" dirty="0"/>
              <a:t>На колёсах едет дом. Люди могут ездить в нём.</a:t>
            </a:r>
            <a:br>
              <a:rPr lang="ru-RU" sz="3800" b="1" i="1" dirty="0"/>
            </a:br>
            <a:r>
              <a:rPr lang="ru-RU" sz="3800" b="1" i="1" dirty="0"/>
              <a:t>По бокам - большие окна, сверху - крыша, чтоб не мокнуть,</a:t>
            </a:r>
            <a:br>
              <a:rPr lang="ru-RU" sz="3800" b="1" i="1" dirty="0"/>
            </a:br>
            <a:r>
              <a:rPr lang="ru-RU" sz="3800" b="1" i="1" dirty="0"/>
              <a:t>Дом </a:t>
            </a:r>
            <a:r>
              <a:rPr lang="ru-RU" sz="3800" b="1" i="1" dirty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/>
              <a:t> зовут, у него есть свой маршрут.</a:t>
            </a:r>
            <a:endParaRPr lang="ru-RU" sz="3800" dirty="0"/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800" b="1" i="1" dirty="0"/>
              <a:t> </a:t>
            </a:r>
            <a:endParaRPr lang="ru-RU" sz="38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9459" name="Рисунок 3" descr="http://gazeta.a42.ru/images/lenta/198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7632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6551613" cy="3946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797425"/>
            <a:ext cx="8229600" cy="1800225"/>
          </a:xfrm>
        </p:spPr>
        <p:txBody>
          <a:bodyPr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Вот </a:t>
            </a:r>
            <a:r>
              <a:rPr lang="ru-RU" b="1" i="1" dirty="0">
                <a:solidFill>
                  <a:srgbClr val="FF0000"/>
                </a:solidFill>
              </a:rPr>
              <a:t>троллейбус, </a:t>
            </a:r>
            <a:r>
              <a:rPr lang="ru-RU" b="1" i="1" dirty="0"/>
              <a:t>он с усами. Едет он под проводами.</a:t>
            </a:r>
            <a:br>
              <a:rPr lang="ru-RU" b="1" i="1" dirty="0"/>
            </a:br>
            <a:r>
              <a:rPr lang="ru-RU" b="1" i="1" dirty="0"/>
              <a:t>Если ус вдруг соскользнёт, то троллейбус вмиг замрёт!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20483" name="Рисунок 3" descr="Троллейбус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60350"/>
            <a:ext cx="69135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129462" cy="4103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19431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/>
            </a:br>
            <a:r>
              <a:rPr lang="ru-RU" b="1" i="1" dirty="0"/>
              <a:t>Такой вагон, запоминай, называется </a:t>
            </a:r>
            <a:r>
              <a:rPr lang="ru-RU" b="1" i="1" dirty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7" name="Рисунок 3" descr="трамва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72659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Мчится огненной стрелой , мчится вдаль машина!</a:t>
            </a:r>
            <a:br>
              <a:rPr lang="ru-RU" sz="2800" dirty="0"/>
            </a:br>
            <a:r>
              <a:rPr lang="ru-RU" sz="2800" dirty="0"/>
              <a:t>И зальёт пожар любой</a:t>
            </a:r>
            <a:br>
              <a:rPr lang="ru-RU" sz="2800" dirty="0"/>
            </a:br>
            <a:r>
              <a:rPr lang="ru-RU" sz="2800" dirty="0"/>
              <a:t>Смелая дружина. </a:t>
            </a:r>
            <a:r>
              <a:rPr lang="ru-RU" sz="2800" dirty="0">
                <a:solidFill>
                  <a:srgbClr val="FF0000"/>
                </a:solidFill>
              </a:rPr>
              <a:t>(Пожарная машина)</a:t>
            </a:r>
          </a:p>
        </p:txBody>
      </p:sp>
      <p:pic>
        <p:nvPicPr>
          <p:cNvPr id="22530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5832475" cy="4525962"/>
          </a:xfrm>
        </p:spPr>
      </p:pic>
      <p:pic>
        <p:nvPicPr>
          <p:cNvPr id="22531" name="Рисунок 4" descr="http://sk59.ru/wp-content/uploads/2012/09/poj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00213"/>
            <a:ext cx="3851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Воя, мигая, мотором фырча,</a:t>
            </a:r>
            <a:br>
              <a:rPr lang="ru-RU" dirty="0"/>
            </a:br>
            <a:r>
              <a:rPr lang="ru-RU" dirty="0"/>
              <a:t>Без опозданий доставит врача.</a:t>
            </a:r>
            <a:br>
              <a:rPr lang="ru-RU" dirty="0"/>
            </a:br>
            <a:r>
              <a:rPr lang="ru-RU" dirty="0"/>
              <a:t>Едет, несётся в белой карете</a:t>
            </a:r>
            <a:br>
              <a:rPr lang="ru-RU" dirty="0"/>
            </a:br>
            <a:r>
              <a:rPr lang="ru-RU" dirty="0"/>
              <a:t>Самая </a:t>
            </a:r>
            <a:r>
              <a:rPr lang="ru-RU" dirty="0">
                <a:solidFill>
                  <a:srgbClr val="FF0000"/>
                </a:solidFill>
              </a:rPr>
              <a:t>скорая помощь </a:t>
            </a:r>
            <a:r>
              <a:rPr lang="ru-RU" dirty="0"/>
              <a:t>на свете!</a:t>
            </a:r>
          </a:p>
        </p:txBody>
      </p:sp>
      <p:pic>
        <p:nvPicPr>
          <p:cNvPr id="2355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81300"/>
            <a:ext cx="5715000" cy="3887788"/>
          </a:xfrm>
        </p:spPr>
      </p:pic>
      <p:pic>
        <p:nvPicPr>
          <p:cNvPr id="23555" name="popup_img" descr="http://go1.imgsmail.ru/imgpreview?key=http%3A//www.aybolit.org/wp-content/uploads/2012/07/perevezti-bolnogo-posle-infarkta-dnepropetrovsk1-300x225.jpg&amp;mb=imgdb_preview_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141663"/>
            <a:ext cx="28082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441</TotalTime>
  <Words>632</Words>
  <Application>Microsoft Office PowerPoint</Application>
  <PresentationFormat>Экран (4:3)</PresentationFormat>
  <Paragraphs>46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 2</vt:lpstr>
      <vt:lpstr>Трек</vt:lpstr>
      <vt:lpstr> правила дорожного движения                                                                                                                                                                    </vt:lpstr>
      <vt:lpstr>Привет, ребята!Я Зайчишка-Торопышка!</vt:lpstr>
      <vt:lpstr>Вот как много транспорта на дороге!!!А какие виды транспорта вы знаете???</vt:lpstr>
      <vt:lpstr>Презентация PowerPoint</vt:lpstr>
      <vt:lpstr>Презентация PowerPoint</vt:lpstr>
      <vt:lpstr>Презентация PowerPoint</vt:lpstr>
      <vt:lpstr>Презентация PowerPoint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Презентация PowerPoint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45</cp:revision>
  <dcterms:created xsi:type="dcterms:W3CDTF">2013-02-13T06:47:23Z</dcterms:created>
  <dcterms:modified xsi:type="dcterms:W3CDTF">2024-12-24T11:41:35Z</dcterms:modified>
</cp:coreProperties>
</file>